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12/29/2022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C1344-092A-F659-138B-88D7B01A2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6" y="812345"/>
            <a:ext cx="4774747" cy="4774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008914" y="1016452"/>
            <a:ext cx="6049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Calculating the </a:t>
            </a:r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Probability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of life events</a:t>
            </a:r>
          </a:p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simple</a:t>
            </a:r>
          </a:p>
          <a:p>
            <a:r>
              <a:rPr lang="en-US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76837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313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35</cp:revision>
  <dcterms:created xsi:type="dcterms:W3CDTF">2022-12-22T15:43:25Z</dcterms:created>
  <dcterms:modified xsi:type="dcterms:W3CDTF">2022-12-29T20:31:36Z</dcterms:modified>
</cp:coreProperties>
</file>